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9" r:id="rId5"/>
    <p:sldId id="264" r:id="rId6"/>
    <p:sldId id="263" r:id="rId7"/>
    <p:sldId id="262" r:id="rId8"/>
    <p:sldId id="269" r:id="rId9"/>
    <p:sldId id="273" r:id="rId10"/>
    <p:sldId id="274" r:id="rId11"/>
    <p:sldId id="265" r:id="rId12"/>
    <p:sldId id="266" r:id="rId13"/>
    <p:sldId id="267" r:id="rId14"/>
    <p:sldId id="268" r:id="rId15"/>
    <p:sldId id="270" r:id="rId16"/>
    <p:sldId id="276" r:id="rId17"/>
    <p:sldId id="275" r:id="rId18"/>
    <p:sldId id="280" r:id="rId19"/>
    <p:sldId id="284" r:id="rId20"/>
    <p:sldId id="285" r:id="rId21"/>
    <p:sldId id="289" r:id="rId22"/>
    <p:sldId id="287" r:id="rId23"/>
    <p:sldId id="286" r:id="rId24"/>
    <p:sldId id="279" r:id="rId25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D47ED6"/>
    <a:srgbClr val="58081F"/>
    <a:srgbClr val="4B1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7325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5335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783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960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010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1428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7553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063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2066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7817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7371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080AA-821E-4D17-9808-B9DA34190402}" type="datetimeFigureOut">
              <a:rPr lang="bg-BG" smtClean="0"/>
              <a:t>19.4.2021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D635F-8F51-47B8-BDBD-DF973C07875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855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186" y="224516"/>
            <a:ext cx="12048491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СВЕТОВЕН ДЕН НА ЗЕМЯТА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684" y="2002089"/>
            <a:ext cx="6482892" cy="48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1033272"/>
            <a:ext cx="54406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Глобалната промяна на климата на Земята е вече факт. Тя се  случва откакто съществува човешка цивилизация, а влиянието на човека върху климата е безспорно.</a:t>
            </a:r>
            <a:endParaRPr lang="bg-BG" sz="2800" b="1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6787">
            <a:off x="5791527" y="-292226"/>
            <a:ext cx="5956486" cy="4178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184" y="3660568"/>
            <a:ext cx="5451172" cy="305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250" y="1288011"/>
            <a:ext cx="11513976" cy="41549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КОЛАЖИ ИЗРАБОТЕНИ</a:t>
            </a:r>
          </a:p>
          <a:p>
            <a:pPr algn="ctr"/>
            <a:r>
              <a:rPr lang="bg-BG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ОТ 9 „А“ КЛАС</a:t>
            </a:r>
          </a:p>
          <a:p>
            <a:pPr algn="ctr"/>
            <a:r>
              <a:rPr lang="bg-BG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РАЗКРИВАЩИ КРАСОТАТА НА ПЛАНЕТАТА ЗЕМЯ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3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7720" cy="57620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096" y="1150618"/>
            <a:ext cx="4565904" cy="57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02352" cy="597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156630"/>
            <a:ext cx="4648200" cy="57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6753" cy="5870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1196260"/>
            <a:ext cx="4721352" cy="573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0912" cy="56549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44" y="1304544"/>
            <a:ext cx="5553456" cy="55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7568" cy="5687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736" y="1316736"/>
            <a:ext cx="5541264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2704" cy="5632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04" y="1517904"/>
            <a:ext cx="5340096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1264" cy="5541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1569720"/>
            <a:ext cx="5288280" cy="5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6984" cy="5586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92" y="1459992"/>
            <a:ext cx="5398008" cy="53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592" y="184008"/>
            <a:ext cx="670255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bg-BG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Земята е нашия единствен дом. Ние допускаме грешки и слабости, затова в Деня на Земята искаме нейната прошка, защото сме решени да направим своите малки стъпки, с които да заслужим тихата въздишка и усмивка на своята </a:t>
            </a:r>
            <a:r>
              <a:rPr lang="bg-BG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„Майка Природата“. </a:t>
            </a:r>
            <a:r>
              <a:rPr lang="bg-BG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Тази, която преглъща обидите и болките, и благославя Пътя ни.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769" y="1547278"/>
            <a:ext cx="4325112" cy="416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7000">
        <p:circle/>
      </p:transition>
    </mc:Choice>
    <mc:Fallback xmlns="">
      <p:transition spd="slow" advClick="0" advTm="1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303" y="1547298"/>
            <a:ext cx="4940807" cy="2964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464" y="1692301"/>
            <a:ext cx="6583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bg-BG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Ние </a:t>
            </a:r>
            <a:r>
              <a:rPr lang="bg-BG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сме </a:t>
            </a:r>
            <a:r>
              <a:rPr lang="bg-BG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деца на </a:t>
            </a:r>
            <a:r>
              <a:rPr lang="bg-BG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Майката </a:t>
            </a:r>
            <a:r>
              <a:rPr lang="bg-BG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П</a:t>
            </a:r>
            <a:r>
              <a:rPr lang="bg-BG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рирода</a:t>
            </a:r>
            <a:r>
              <a:rPr lang="bg-BG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! Нека да вървим по нов път, оставяйки с нашите стъпки вълшебните следи на посланието</a:t>
            </a:r>
            <a:r>
              <a:rPr lang="bg-BG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:</a:t>
            </a:r>
            <a:endParaRPr lang="bg-BG" sz="2800" b="1" i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4285" y="4895434"/>
            <a:ext cx="763837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bg-BG" sz="3600" b="1" i="1" u="sng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нас зависи да спасим </a:t>
            </a:r>
            <a:r>
              <a:rPr lang="bg-BG" sz="36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Земята!!! </a:t>
            </a:r>
            <a:endParaRPr lang="bg-BG" sz="3600" b="1" i="1" u="sng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3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4955" y="2536282"/>
            <a:ext cx="10626692" cy="1311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ПОСЛАНИЕ ОТ ПРИРОДАТА</a:t>
            </a:r>
            <a:endParaRPr kumimoji="0" lang="bg-BG" sz="60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-02-0a-c9e06afcfef75aafccb08fd6c53048e06c66504767ab51101189406828024be0_4248ea6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56" y="1566616"/>
            <a:ext cx="6859864" cy="393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24" y="0"/>
            <a:ext cx="8668512" cy="1898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641" y="4651351"/>
            <a:ext cx="2167200" cy="20779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2086995"/>
            <a:ext cx="119634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bg-BG" sz="24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ИЗГОТВИЛ:</a:t>
            </a:r>
          </a:p>
          <a:p>
            <a:pPr algn="ctr">
              <a:lnSpc>
                <a:spcPct val="150000"/>
              </a:lnSpc>
            </a:pPr>
            <a:r>
              <a:rPr kumimoji="0" lang="bg-BG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КЛУБ „В СВЕТА НА ДИГИТАЛНИТЕ ТЕХНОЛОГИИ“</a:t>
            </a:r>
          </a:p>
          <a:p>
            <a:pPr algn="ctr">
              <a:lnSpc>
                <a:spcPct val="150000"/>
              </a:lnSpc>
            </a:pPr>
            <a:r>
              <a:rPr kumimoji="0" lang="bg-BG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С </a:t>
            </a:r>
            <a:r>
              <a:rPr lang="bg-BG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РЪКОВОДИТЕЛ АЛБЕНА ДРАГОМИРОВА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ТЕХНИЧЕСКА ПРОФЕСИОНАЛНА ГИМНАЗИЯ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„НИКОЛА ЙОНКОВ ВАПЦАРОВ“</a:t>
            </a:r>
          </a:p>
          <a:p>
            <a:pPr lvl="0" algn="ctr">
              <a:lnSpc>
                <a:spcPct val="150000"/>
              </a:lnSpc>
            </a:pPr>
            <a:r>
              <a:rPr lang="bg-BG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ГРАД </a:t>
            </a:r>
            <a:r>
              <a:rPr lang="bg-BG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РАДОМИР</a:t>
            </a:r>
            <a:endParaRPr kumimoji="0" lang="bg-BG" sz="2400" b="1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28" y="4934149"/>
            <a:ext cx="2864125" cy="17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176" y="114175"/>
            <a:ext cx="687159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22 април е Денят на Земята - най-големият нерелигиозен празник в света, отбелязван от над половин милиард души.</a:t>
            </a:r>
          </a:p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Всяка година Международната мрежа за Деня на Земята </a:t>
            </a:r>
            <a:r>
              <a:rPr lang="ru-RU" sz="2800" b="1" i="1" dirty="0" err="1" smtClean="0">
                <a:solidFill>
                  <a:srgbClr val="002060"/>
                </a:solidFill>
                <a:latin typeface="Palatino Linotype" panose="02040502050505030304" pitchFamily="18" charset="0"/>
              </a:rPr>
              <a:t>координира</a:t>
            </a: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latin typeface="Palatino Linotype" panose="02040502050505030304" pitchFamily="18" charset="0"/>
              </a:rPr>
              <a:t>разнообразни</a:t>
            </a: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действия насочени към опазване на планетата Земя и съхраняване на живота върху нея. </a:t>
            </a:r>
            <a:endParaRPr lang="ru-RU" sz="2800" b="1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506" y="700278"/>
            <a:ext cx="4901426" cy="2609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771" y="3896231"/>
            <a:ext cx="4898161" cy="230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7000">
        <p:circle/>
      </p:transition>
    </mc:Choice>
    <mc:Fallback xmlns="">
      <p:transition spd="slow" advClick="0" advTm="1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752" y="164592"/>
            <a:ext cx="60716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За първи </a:t>
            </a: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път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Деня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на Земята се отбелязва на 22 април 1970 г. в САЩ и Канада. Милиони северноамериканци участват в демонстрация и настояват политици, държавници</a:t>
            </a:r>
            <a:r>
              <a:rPr lang="en-US" sz="2800" b="1" i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bg-BG" sz="2800" b="1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и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 бизнес среди да включат в своите приоритети опазването на околната среда.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458" y="636434"/>
            <a:ext cx="4227957" cy="56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7000">
        <p:circle/>
      </p:transition>
    </mc:Choice>
    <mc:Fallback xmlns="">
      <p:transition spd="slow" advClick="0" advTm="1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336" y="1260729"/>
            <a:ext cx="5038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Като </a:t>
            </a: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резултат от това събитие се оформя мощно движение в защита на околната среда и са приети законите за чист въздух и чиста вода на САЩ.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581" y="1260729"/>
            <a:ext cx="5377029" cy="40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12" y="1731403"/>
            <a:ext cx="53218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През 1990 г. празникът на нашата планета е обявен за международен, като България се включва в отбелязването му през </a:t>
            </a: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1992 </a:t>
            </a: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г.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112" y="1175290"/>
            <a:ext cx="5917792" cy="44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5216" y="1033272"/>
            <a:ext cx="58795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На 22 април 1992 г. президентът на Република България Желю Желев подписва клетвата в името на Земята. Над 30 хиляди български деца се подписват под Декларацията за пълномощие за живот на Земята</a:t>
            </a: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.</a:t>
            </a:r>
            <a:endParaRPr lang="bg-BG" sz="2800" b="1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377" y="1256764"/>
            <a:ext cx="3474720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1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4000">
        <p:circle/>
      </p:transition>
    </mc:Choice>
    <mc:Fallback xmlns="">
      <p:transition spd="slow" advClick="0" advTm="1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048" y="175486"/>
            <a:ext cx="675741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 Декларацията е връчена на Конференцията на ООН за околната среда и развитието, проведена в Рио де Жанейро през юни 1992 г.</a:t>
            </a:r>
          </a:p>
          <a:p>
            <a:pPr lvl="0" algn="ctr">
              <a:lnSpc>
                <a:spcPct val="150000"/>
              </a:lnSpc>
            </a:pP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</a:rPr>
              <a:t>Оттогава всяка година България участва в отбелязването на Деня на Земята и дава своя принос за по-чиста и здравословна околна среда, както и съхраняване на живота на планетата.</a:t>
            </a:r>
            <a:endParaRPr lang="bg-BG" sz="2800" b="1" i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253" y="206271"/>
            <a:ext cx="3247035" cy="3131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04" y="3602736"/>
            <a:ext cx="3228384" cy="31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7000">
        <p:circle/>
      </p:transition>
    </mc:Choice>
    <mc:Fallback xmlns="">
      <p:transition spd="slow" advClick="0" advTm="1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8912" y="1528956"/>
            <a:ext cx="6190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800" b="1" i="1" dirty="0" err="1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Идеята</a:t>
            </a: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 която свързва хората от цял свят </a:t>
            </a: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на 22 април, </a:t>
            </a: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е да </a:t>
            </a: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си напомняме, </a:t>
            </a: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че майката Земя има нужда от нас – да я пазим, </a:t>
            </a: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да я обичаме </a:t>
            </a:r>
            <a:r>
              <a:rPr lang="ru-RU" sz="2800" b="1" i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и да живеем в хармония с нея</a:t>
            </a:r>
            <a:r>
              <a:rPr lang="ru-RU" sz="2800" b="1" i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952" y="2013502"/>
            <a:ext cx="4648073" cy="26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303</Words>
  <Application>Microsoft Office PowerPoint</Application>
  <PresentationFormat>Широк екран</PresentationFormat>
  <Paragraphs>25</Paragraphs>
  <Slides>24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Palatino Linotype</vt:lpstr>
      <vt:lpstr>Times New Roman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TPG-005</dc:creator>
  <cp:lastModifiedBy>Silviya Petrova</cp:lastModifiedBy>
  <cp:revision>38</cp:revision>
  <dcterms:created xsi:type="dcterms:W3CDTF">2021-03-04T11:13:57Z</dcterms:created>
  <dcterms:modified xsi:type="dcterms:W3CDTF">2021-04-19T10:06:44Z</dcterms:modified>
</cp:coreProperties>
</file>